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5" r:id="rId6"/>
    <p:sldId id="260" r:id="rId7"/>
    <p:sldId id="262" r:id="rId8"/>
    <p:sldId id="261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62" autoAdjust="0"/>
    <p:restoredTop sz="94660"/>
  </p:normalViewPr>
  <p:slideViewPr>
    <p:cSldViewPr snapToGrid="0">
      <p:cViewPr varScale="1">
        <p:scale>
          <a:sx n="42" d="100"/>
          <a:sy n="42" d="100"/>
        </p:scale>
        <p:origin x="1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48E6A-B3EB-4565-A6D2-147FC8689313}" type="datetimeFigureOut">
              <a:rPr lang="en-US" smtClean="0"/>
              <a:t>3/21/2015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C8E0E1-54CC-4DBB-8F81-1BA42B5C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77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Performance (power usage, I/O throughput)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Availability (bandwidth)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Different techniques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C8E0E1-54CC-4DBB-8F81-1BA42B5C13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68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598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4291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2357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094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5037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615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078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092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2291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9407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5153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C7906-EBC8-4347-90EA-32D3D75D1CE1}" type="datetimeFigureOut">
              <a:rPr lang="nl-NL" smtClean="0"/>
              <a:t>21-3-2015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3AF3F-DEC2-4913-9260-230ED7F5A7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0066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Small Data Center using Raspberry Pi for Video Streaming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NL" sz="4400" dirty="0" smtClean="0"/>
              <a:t>Research proposal</a:t>
            </a:r>
            <a:endParaRPr lang="nl-NL" sz="4400" dirty="0"/>
          </a:p>
        </p:txBody>
      </p:sp>
    </p:spTree>
    <p:extLst>
      <p:ext uri="{BB962C8B-B14F-4D97-AF65-F5344CB8AC3E}">
        <p14:creationId xmlns:p14="http://schemas.microsoft.com/office/powerpoint/2010/main" val="947777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is availability in a Raspberry pi cluster with video streaming affected by various load balancing techniques?</a:t>
            </a:r>
            <a:endParaRPr lang="nl-NL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13520" y="4074695"/>
            <a:ext cx="4378480" cy="278330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8200" y="2274849"/>
            <a:ext cx="67223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Performance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Different techniques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429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Planning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April-May: Building Test environment, </a:t>
            </a:r>
          </a:p>
          <a:p>
            <a:r>
              <a:rPr lang="nl-NL" dirty="0" smtClean="0"/>
              <a:t>every week answer one research question</a:t>
            </a:r>
          </a:p>
          <a:p>
            <a:r>
              <a:rPr lang="nl-NL" dirty="0" smtClean="0"/>
              <a:t>Week 20: Check for coherency and make conclusion</a:t>
            </a:r>
          </a:p>
          <a:p>
            <a:r>
              <a:rPr lang="nl-NL" dirty="0" smtClean="0"/>
              <a:t>Week 21: Make abstract  and finalize paper</a:t>
            </a:r>
          </a:p>
          <a:p>
            <a:r>
              <a:rPr lang="nl-NL" dirty="0" smtClean="0"/>
              <a:t>Week 23: Deadline paper</a:t>
            </a:r>
          </a:p>
          <a:p>
            <a:r>
              <a:rPr lang="nl-NL" dirty="0" smtClean="0"/>
              <a:t>Week 24-25: Make presentation</a:t>
            </a:r>
          </a:p>
          <a:p>
            <a:r>
              <a:rPr lang="nl-NL" dirty="0" smtClean="0"/>
              <a:t>Week 26: Conference</a:t>
            </a:r>
          </a:p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9462" y="4036741"/>
            <a:ext cx="2942538" cy="282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67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180" y="285686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 smtClean="0"/>
              <a:t>Questions?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81158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/>
              <a:t>State of the Art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Cloud computing</a:t>
            </a:r>
          </a:p>
          <a:p>
            <a:pPr lvl="1"/>
            <a:r>
              <a:rPr lang="nl-NL" dirty="0" smtClean="0"/>
              <a:t>Data servers</a:t>
            </a:r>
          </a:p>
          <a:p>
            <a:pPr lvl="1"/>
            <a:r>
              <a:rPr lang="nl-NL" dirty="0" smtClean="0"/>
              <a:t>More lightweight portable device</a:t>
            </a:r>
          </a:p>
          <a:p>
            <a:pPr lvl="1"/>
            <a:r>
              <a:rPr lang="nl-NL" dirty="0" smtClean="0"/>
              <a:t>Power consumption</a:t>
            </a:r>
          </a:p>
          <a:p>
            <a:pPr marL="457200" lvl="1" indent="0">
              <a:buNone/>
            </a:pPr>
            <a:endParaRPr lang="nl-NL" dirty="0" smtClean="0"/>
          </a:p>
          <a:p>
            <a:r>
              <a:rPr lang="nl-NL" dirty="0" smtClean="0"/>
              <a:t>Raspberry Pi</a:t>
            </a:r>
          </a:p>
          <a:p>
            <a:pPr lvl="1"/>
            <a:r>
              <a:rPr lang="nl-NL" dirty="0" smtClean="0"/>
              <a:t>Small device</a:t>
            </a:r>
          </a:p>
          <a:p>
            <a:pPr lvl="1"/>
            <a:r>
              <a:rPr lang="nl-NL" dirty="0" smtClean="0"/>
              <a:t>Low power usage</a:t>
            </a:r>
          </a:p>
          <a:p>
            <a:pPr lvl="1"/>
            <a:r>
              <a:rPr lang="nl-NL" dirty="0" smtClean="0"/>
              <a:t>Cooling</a:t>
            </a:r>
            <a:endParaRPr lang="nl-NL" dirty="0"/>
          </a:p>
          <a:p>
            <a:endParaRPr lang="nl-NL" dirty="0" smtClean="0"/>
          </a:p>
          <a:p>
            <a:endParaRPr lang="nl-NL" dirty="0"/>
          </a:p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7338" y="4349028"/>
            <a:ext cx="2838450" cy="1609725"/>
          </a:xfrm>
          <a:prstGeom prst="rect">
            <a:avLst/>
          </a:prstGeom>
        </p:spPr>
      </p:pic>
      <p:pic>
        <p:nvPicPr>
          <p:cNvPr id="1026" name="Picture 2" descr="Cloud Comput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38" y="1221509"/>
            <a:ext cx="3388058" cy="2992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136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problem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Lot of data bandwidth usage</a:t>
            </a:r>
          </a:p>
          <a:p>
            <a:r>
              <a:rPr lang="nl-NL" dirty="0" smtClean="0"/>
              <a:t>Unefficient algorithms</a:t>
            </a:r>
          </a:p>
          <a:p>
            <a:r>
              <a:rPr lang="nl-NL" dirty="0" smtClean="0"/>
              <a:t>Servers require to much power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471" y="685799"/>
            <a:ext cx="4622838" cy="42992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6" y="4655126"/>
            <a:ext cx="3916220" cy="22028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836" y="4655126"/>
            <a:ext cx="2939805" cy="223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98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/>
              <a:t>Research Question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nl-NL" dirty="0" smtClean="0"/>
          </a:p>
          <a:p>
            <a:pPr marL="0" indent="0" algn="ctr">
              <a:buNone/>
            </a:pPr>
            <a:r>
              <a:rPr lang="en-US" sz="5400" dirty="0" smtClean="0"/>
              <a:t>How well does the Raspberry Pi perform in small scale data centers with video streaming? </a:t>
            </a:r>
            <a:endParaRPr lang="nl-NL" sz="5400" dirty="0"/>
          </a:p>
          <a:p>
            <a:pPr marL="0" indent="0" algn="ctr">
              <a:buNone/>
            </a:pPr>
            <a:r>
              <a:rPr lang="nl-NL" sz="4400" dirty="0" smtClean="0"/>
              <a:t>How to answer??</a:t>
            </a:r>
          </a:p>
          <a:p>
            <a:pPr marL="0" indent="0" algn="ctr">
              <a:buNone/>
            </a:pPr>
            <a:r>
              <a:rPr lang="nl-NL" sz="4400" dirty="0" smtClean="0"/>
              <a:t>Sub Questions</a:t>
            </a:r>
            <a:endParaRPr lang="nl-NL" sz="4400" dirty="0"/>
          </a:p>
        </p:txBody>
      </p:sp>
    </p:spTree>
    <p:extLst>
      <p:ext uri="{BB962C8B-B14F-4D97-AF65-F5344CB8AC3E}">
        <p14:creationId xmlns:p14="http://schemas.microsoft.com/office/powerpoint/2010/main" val="375446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smtClean="0"/>
              <a:t>Research Method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Hevner</a:t>
            </a:r>
          </a:p>
          <a:p>
            <a:r>
              <a:rPr lang="nl-NL" dirty="0" smtClean="0"/>
              <a:t>Design research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152" y="3070529"/>
            <a:ext cx="8324036" cy="3787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8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What are small scale data centers with video streaming and why are they used?</a:t>
            </a:r>
            <a:br>
              <a:rPr lang="en-US" dirty="0" smtClean="0"/>
            </a:br>
            <a:endParaRPr lang="nl-NL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Less expensive</a:t>
            </a:r>
          </a:p>
          <a:p>
            <a:r>
              <a:rPr lang="nl-NL" dirty="0" smtClean="0"/>
              <a:t>Can be placed behind bottleneck</a:t>
            </a:r>
          </a:p>
          <a:p>
            <a:r>
              <a:rPr lang="nl-NL" dirty="0" smtClean="0"/>
              <a:t>Space</a:t>
            </a:r>
          </a:p>
          <a:p>
            <a:r>
              <a:rPr lang="nl-NL" dirty="0" smtClean="0"/>
              <a:t>Cooling</a:t>
            </a:r>
          </a:p>
          <a:p>
            <a:endParaRPr lang="nl-NL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175" y="1708693"/>
            <a:ext cx="4823135" cy="498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3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the Raspberry Pi’s usable for video streaming?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Streaming over HTTP</a:t>
            </a:r>
          </a:p>
          <a:p>
            <a:r>
              <a:rPr lang="nl-NL" dirty="0" smtClean="0"/>
              <a:t>Throughput (I/O internet consumption)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96" y="4567480"/>
            <a:ext cx="2834886" cy="16094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014" y="4271797"/>
            <a:ext cx="3913971" cy="22008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1443" y="3886441"/>
            <a:ext cx="2776689" cy="258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8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358" y="2877015"/>
            <a:ext cx="3617617" cy="37409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to fit the Raspberry Pi's into a data center considering cooling, space allocation and power?</a:t>
            </a:r>
            <a:br>
              <a:rPr lang="en-US" dirty="0" smtClean="0"/>
            </a:br>
            <a:endParaRPr lang="nl-NL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6490" y="5008477"/>
            <a:ext cx="2834886" cy="160948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1690688"/>
            <a:ext cx="72352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smtClean="0"/>
              <a:t>Previous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smtClean="0"/>
              <a:t>Power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smtClean="0"/>
              <a:t>Cooling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2800" dirty="0" smtClean="0"/>
              <a:t>Location</a:t>
            </a:r>
            <a:endParaRPr lang="nl-NL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sz="2800" dirty="0"/>
          </a:p>
        </p:txBody>
      </p:sp>
    </p:spTree>
    <p:extLst>
      <p:ext uri="{BB962C8B-B14F-4D97-AF65-F5344CB8AC3E}">
        <p14:creationId xmlns:p14="http://schemas.microsoft.com/office/powerpoint/2010/main" val="3414386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setup does a Raspberry Pi cloud with video streaming require?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Operating system</a:t>
            </a:r>
          </a:p>
          <a:p>
            <a:r>
              <a:rPr lang="nl-NL" dirty="0" smtClean="0"/>
              <a:t>Testing environment</a:t>
            </a:r>
          </a:p>
          <a:p>
            <a:r>
              <a:rPr lang="nl-NL" dirty="0" smtClean="0"/>
              <a:t>Software</a:t>
            </a:r>
          </a:p>
          <a:p>
            <a:r>
              <a:rPr lang="nl-NL" dirty="0" smtClean="0"/>
              <a:t>Previous projects</a:t>
            </a:r>
          </a:p>
          <a:p>
            <a:endParaRPr lang="nl-NL" dirty="0" smtClean="0"/>
          </a:p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29150"/>
            <a:ext cx="3810000" cy="2228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0582" y="4278152"/>
            <a:ext cx="3451418" cy="257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3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243</Words>
  <Application>Microsoft Office PowerPoint</Application>
  <PresentationFormat>Widescreen</PresentationFormat>
  <Paragraphs>63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Small Data Center using Raspberry Pi for Video Streaming</vt:lpstr>
      <vt:lpstr>State of the Art</vt:lpstr>
      <vt:lpstr>The problem</vt:lpstr>
      <vt:lpstr>Research Question</vt:lpstr>
      <vt:lpstr>Research Method</vt:lpstr>
      <vt:lpstr>What are small scale data centers with video streaming and why are they used? </vt:lpstr>
      <vt:lpstr>Is the Raspberry Pi’s usable for video streaming?</vt:lpstr>
      <vt:lpstr>How to fit the Raspberry Pi's into a data center considering cooling, space allocation and power? </vt:lpstr>
      <vt:lpstr>What setup does a Raspberry Pi cloud with video streaming require?</vt:lpstr>
      <vt:lpstr>How is availability in a Raspberry pi cluster with video streaming affected by various load balancing techniques?</vt:lpstr>
      <vt:lpstr>Planning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Data Center using Raspberry Pi for Video Streaming</dc:title>
  <dc:creator>Paul Velthuis</dc:creator>
  <cp:lastModifiedBy>Paul Velthuis</cp:lastModifiedBy>
  <cp:revision>14</cp:revision>
  <dcterms:created xsi:type="dcterms:W3CDTF">2015-03-20T18:19:37Z</dcterms:created>
  <dcterms:modified xsi:type="dcterms:W3CDTF">2015-03-21T15:34:21Z</dcterms:modified>
</cp:coreProperties>
</file>

<file path=docProps/thumbnail.jpeg>
</file>